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7C63081-ED0B-4B21-861A-B4A16C1EB529}">
  <a:tblStyle styleId="{37C63081-ED0B-4B21-861A-B4A16C1EB52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17fc8f7cd1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8</a:t>
            </a:r>
            <a:endParaRPr/>
          </a:p>
        </p:txBody>
      </p:sp>
      <p:sp>
        <p:nvSpPr>
          <p:cNvPr id="59" name="Google Shape;59;g317fc8f7cd1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17fc8f7cd1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17fc8f7cd1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{37C63081-ED0B-4B21-861A-B4A16C1EB529}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solidFill>
                            <a:srgbClr val="040C28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study of the basic ideas about knowledge, truth, right and wrong, religion, and the nature and meaning of life</a:t>
                      </a: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“According to the Chinese tradition, the study of philosophy is not a profession. Everyone should study philosophy… The purpose of philosophy is to 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enable a man,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as a man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to be a man, not some particular kind of man.”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Youlan Feng,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A Short History of Chinese Philosophy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1948.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Philosophy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4946500" y="3809375"/>
            <a:ext cx="379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" name="Google Shape;68;p15"/>
          <p:cNvSpPr txBox="1"/>
          <p:nvPr>
            <p:ph idx="2" type="body"/>
          </p:nvPr>
        </p:nvSpPr>
        <p:spPr>
          <a:xfrm>
            <a:off x="377500" y="302425"/>
            <a:ext cx="4425600" cy="3117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Quickwrite: Read the quote below and explain your interpretation of the meaning. Do you agree or disagree with this quote? Why or why not? 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“Success depends upon previous preparation, and without such preparation there is sure to be failure.”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-Confucius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6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9100" y="150025"/>
            <a:ext cx="2442375" cy="446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5760175" y="4565250"/>
            <a:ext cx="2878800" cy="1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Wu Daozi, “The Teaching Confucius,” 8th Century.</a:t>
            </a:r>
            <a:endParaRPr i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